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87" r:id="rId5"/>
    <p:sldId id="268" r:id="rId6"/>
    <p:sldId id="262" r:id="rId7"/>
    <p:sldId id="547" r:id="rId8"/>
    <p:sldId id="686" r:id="rId9"/>
    <p:sldId id="687" r:id="rId10"/>
    <p:sldId id="705" r:id="rId11"/>
    <p:sldId id="706" r:id="rId12"/>
    <p:sldId id="689" r:id="rId13"/>
    <p:sldId id="682" r:id="rId14"/>
    <p:sldId id="690" r:id="rId15"/>
    <p:sldId id="683" r:id="rId16"/>
    <p:sldId id="685" r:id="rId17"/>
    <p:sldId id="695" r:id="rId18"/>
    <p:sldId id="702" r:id="rId19"/>
    <p:sldId id="696" r:id="rId20"/>
    <p:sldId id="693" r:id="rId21"/>
    <p:sldId id="701" r:id="rId22"/>
    <p:sldId id="700" r:id="rId23"/>
    <p:sldId id="694" r:id="rId24"/>
    <p:sldId id="698" r:id="rId25"/>
    <p:sldId id="697" r:id="rId26"/>
    <p:sldId id="699" r:id="rId27"/>
    <p:sldId id="289" r:id="rId28"/>
    <p:sldId id="290" r:id="rId29"/>
    <p:sldId id="259" r:id="rId3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iz Vitor França Lima" initials="LVFL" lastIdx="1" clrIdx="0">
    <p:extLst>
      <p:ext uri="{19B8F6BF-5375-455C-9EA6-DF929625EA0E}">
        <p15:presenceInfo xmlns:p15="http://schemas.microsoft.com/office/powerpoint/2012/main" userId="ad47732e948460b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177F"/>
    <a:srgbClr val="1717A2"/>
    <a:srgbClr val="DDC31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59" autoAdjust="0"/>
    <p:restoredTop sz="94652" autoAdjust="0"/>
  </p:normalViewPr>
  <p:slideViewPr>
    <p:cSldViewPr snapToGrid="0" snapToObjects="1">
      <p:cViewPr varScale="1">
        <p:scale>
          <a:sx n="113" d="100"/>
          <a:sy n="113" d="100"/>
        </p:scale>
        <p:origin x="46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iany coelho" userId="03e5655213d0af0f" providerId="LiveId" clId="{4C73C162-A428-4F37-A50F-05EB0AD5E5BF}"/>
    <pc:docChg chg="undo custSel addSld delSld modSld sldOrd">
      <pc:chgData name="Taiany coelho" userId="03e5655213d0af0f" providerId="LiveId" clId="{4C73C162-A428-4F37-A50F-05EB0AD5E5BF}" dt="2021-06-29T19:33:56.768" v="143" actId="1076"/>
      <pc:docMkLst>
        <pc:docMk/>
      </pc:docMkLst>
      <pc:sldChg chg="add del">
        <pc:chgData name="Taiany coelho" userId="03e5655213d0af0f" providerId="LiveId" clId="{4C73C162-A428-4F37-A50F-05EB0AD5E5BF}" dt="2021-06-29T19:31:36.151" v="141" actId="47"/>
        <pc:sldMkLst>
          <pc:docMk/>
          <pc:sldMk cId="2870900197" sldId="260"/>
        </pc:sldMkLst>
      </pc:sldChg>
      <pc:sldChg chg="addSp delSp modSp mod">
        <pc:chgData name="Taiany coelho" userId="03e5655213d0af0f" providerId="LiveId" clId="{4C73C162-A428-4F37-A50F-05EB0AD5E5BF}" dt="2021-06-28T21:01:52.965" v="15" actId="14100"/>
        <pc:sldMkLst>
          <pc:docMk/>
          <pc:sldMk cId="1000671944" sldId="287"/>
        </pc:sldMkLst>
        <pc:picChg chg="add mod">
          <ac:chgData name="Taiany coelho" userId="03e5655213d0af0f" providerId="LiveId" clId="{4C73C162-A428-4F37-A50F-05EB0AD5E5BF}" dt="2021-06-28T21:01:52.965" v="15" actId="14100"/>
          <ac:picMkLst>
            <pc:docMk/>
            <pc:sldMk cId="1000671944" sldId="287"/>
            <ac:picMk id="3" creationId="{832D6F01-7283-447B-A581-ABBBF831BB81}"/>
          </ac:picMkLst>
        </pc:picChg>
        <pc:picChg chg="del mod">
          <ac:chgData name="Taiany coelho" userId="03e5655213d0af0f" providerId="LiveId" clId="{4C73C162-A428-4F37-A50F-05EB0AD5E5BF}" dt="2021-06-28T21:01:12.230" v="2" actId="478"/>
          <ac:picMkLst>
            <pc:docMk/>
            <pc:sldMk cId="1000671944" sldId="287"/>
            <ac:picMk id="9" creationId="{1AC0146E-E34A-4ED0-AB72-BB2D9DDF4B13}"/>
          </ac:picMkLst>
        </pc:picChg>
      </pc:sldChg>
      <pc:sldChg chg="addSp modSp mod">
        <pc:chgData name="Taiany coelho" userId="03e5655213d0af0f" providerId="LiveId" clId="{4C73C162-A428-4F37-A50F-05EB0AD5E5BF}" dt="2021-06-28T21:02:47.842" v="26" actId="20577"/>
        <pc:sldMkLst>
          <pc:docMk/>
          <pc:sldMk cId="2052298535" sldId="547"/>
        </pc:sldMkLst>
        <pc:spChg chg="mod">
          <ac:chgData name="Taiany coelho" userId="03e5655213d0af0f" providerId="LiveId" clId="{4C73C162-A428-4F37-A50F-05EB0AD5E5BF}" dt="2021-06-28T21:02:47.842" v="26" actId="20577"/>
          <ac:spMkLst>
            <pc:docMk/>
            <pc:sldMk cId="2052298535" sldId="547"/>
            <ac:spMk id="3" creationId="{4FE5FA54-9336-407A-AD3B-FFF0EEB00446}"/>
          </ac:spMkLst>
        </pc:spChg>
        <pc:picChg chg="add mod">
          <ac:chgData name="Taiany coelho" userId="03e5655213d0af0f" providerId="LiveId" clId="{4C73C162-A428-4F37-A50F-05EB0AD5E5BF}" dt="2021-06-28T21:02:27.975" v="25" actId="1076"/>
          <ac:picMkLst>
            <pc:docMk/>
            <pc:sldMk cId="2052298535" sldId="547"/>
            <ac:picMk id="5" creationId="{CC558BA7-C14E-4150-88F9-72856508CAB0}"/>
          </ac:picMkLst>
        </pc:picChg>
      </pc:sldChg>
      <pc:sldChg chg="addSp delSp modSp mod">
        <pc:chgData name="Taiany coelho" userId="03e5655213d0af0f" providerId="LiveId" clId="{4C73C162-A428-4F37-A50F-05EB0AD5E5BF}" dt="2021-06-29T19:28:44.899" v="67" actId="478"/>
        <pc:sldMkLst>
          <pc:docMk/>
          <pc:sldMk cId="2022002394" sldId="687"/>
        </pc:sldMkLst>
        <pc:spChg chg="del">
          <ac:chgData name="Taiany coelho" userId="03e5655213d0af0f" providerId="LiveId" clId="{4C73C162-A428-4F37-A50F-05EB0AD5E5BF}" dt="2021-06-29T19:26:22.009" v="27" actId="478"/>
          <ac:spMkLst>
            <pc:docMk/>
            <pc:sldMk cId="2022002394" sldId="687"/>
            <ac:spMk id="3" creationId="{4FE5FA54-9336-407A-AD3B-FFF0EEB00446}"/>
          </ac:spMkLst>
        </pc:spChg>
        <pc:spChg chg="mod">
          <ac:chgData name="Taiany coelho" userId="03e5655213d0af0f" providerId="LiveId" clId="{4C73C162-A428-4F37-A50F-05EB0AD5E5BF}" dt="2021-06-29T19:26:42.134" v="58" actId="20577"/>
          <ac:spMkLst>
            <pc:docMk/>
            <pc:sldMk cId="2022002394" sldId="687"/>
            <ac:spMk id="4" creationId="{774C456F-21BB-436B-AF4F-ADD3B2F3F901}"/>
          </ac:spMkLst>
        </pc:spChg>
        <pc:spChg chg="add del mod">
          <ac:chgData name="Taiany coelho" userId="03e5655213d0af0f" providerId="LiveId" clId="{4C73C162-A428-4F37-A50F-05EB0AD5E5BF}" dt="2021-06-29T19:26:34.651" v="29" actId="478"/>
          <ac:spMkLst>
            <pc:docMk/>
            <pc:sldMk cId="2022002394" sldId="687"/>
            <ac:spMk id="6" creationId="{F00AC035-D978-4B53-9552-488C32A407CE}"/>
          </ac:spMkLst>
        </pc:spChg>
        <pc:picChg chg="add del">
          <ac:chgData name="Taiany coelho" userId="03e5655213d0af0f" providerId="LiveId" clId="{4C73C162-A428-4F37-A50F-05EB0AD5E5BF}" dt="2021-06-29T19:28:44.899" v="67" actId="478"/>
          <ac:picMkLst>
            <pc:docMk/>
            <pc:sldMk cId="2022002394" sldId="687"/>
            <ac:picMk id="7" creationId="{8BC58B85-1DD3-471F-975C-2FD7536667F1}"/>
          </ac:picMkLst>
        </pc:picChg>
      </pc:sldChg>
      <pc:sldChg chg="modSp add del mod">
        <pc:chgData name="Taiany coelho" userId="03e5655213d0af0f" providerId="LiveId" clId="{4C73C162-A428-4F37-A50F-05EB0AD5E5BF}" dt="2021-06-29T19:27:35.046" v="62" actId="2696"/>
        <pc:sldMkLst>
          <pc:docMk/>
          <pc:sldMk cId="2576353230" sldId="703"/>
        </pc:sldMkLst>
        <pc:spChg chg="mod">
          <ac:chgData name="Taiany coelho" userId="03e5655213d0af0f" providerId="LiveId" clId="{4C73C162-A428-4F37-A50F-05EB0AD5E5BF}" dt="2021-06-29T19:27:07.436" v="60" actId="20577"/>
          <ac:spMkLst>
            <pc:docMk/>
            <pc:sldMk cId="2576353230" sldId="703"/>
            <ac:spMk id="4" creationId="{774C456F-21BB-436B-AF4F-ADD3B2F3F901}"/>
          </ac:spMkLst>
        </pc:spChg>
      </pc:sldChg>
      <pc:sldChg chg="add del">
        <pc:chgData name="Taiany coelho" userId="03e5655213d0af0f" providerId="LiveId" clId="{4C73C162-A428-4F37-A50F-05EB0AD5E5BF}" dt="2021-06-29T19:31:21.916" v="138" actId="47"/>
        <pc:sldMkLst>
          <pc:docMk/>
          <pc:sldMk cId="3958511738" sldId="704"/>
        </pc:sldMkLst>
      </pc:sldChg>
      <pc:sldChg chg="add del setBg">
        <pc:chgData name="Taiany coelho" userId="03e5655213d0af0f" providerId="LiveId" clId="{4C73C162-A428-4F37-A50F-05EB0AD5E5BF}" dt="2021-06-29T19:28:39.582" v="65"/>
        <pc:sldMkLst>
          <pc:docMk/>
          <pc:sldMk cId="1572594629" sldId="705"/>
        </pc:sldMkLst>
      </pc:sldChg>
      <pc:sldChg chg="addSp delSp modSp add mod modAnim">
        <pc:chgData name="Taiany coelho" userId="03e5655213d0af0f" providerId="LiveId" clId="{4C73C162-A428-4F37-A50F-05EB0AD5E5BF}" dt="2021-06-29T19:33:14.599" v="142" actId="1076"/>
        <pc:sldMkLst>
          <pc:docMk/>
          <pc:sldMk cId="1738609694" sldId="705"/>
        </pc:sldMkLst>
        <pc:spChg chg="del">
          <ac:chgData name="Taiany coelho" userId="03e5655213d0af0f" providerId="LiveId" clId="{4C73C162-A428-4F37-A50F-05EB0AD5E5BF}" dt="2021-06-29T19:29:24.569" v="71" actId="478"/>
          <ac:spMkLst>
            <pc:docMk/>
            <pc:sldMk cId="1738609694" sldId="705"/>
            <ac:spMk id="4" creationId="{774C456F-21BB-436B-AF4F-ADD3B2F3F901}"/>
          </ac:spMkLst>
        </pc:spChg>
        <pc:spChg chg="add mod">
          <ac:chgData name="Taiany coelho" userId="03e5655213d0af0f" providerId="LiveId" clId="{4C73C162-A428-4F37-A50F-05EB0AD5E5BF}" dt="2021-06-29T19:29:26.549" v="72"/>
          <ac:spMkLst>
            <pc:docMk/>
            <pc:sldMk cId="1738609694" sldId="705"/>
            <ac:spMk id="5" creationId="{E118E454-CB3A-4825-8F6F-A078CA9EED0A}"/>
          </ac:spMkLst>
        </pc:spChg>
        <pc:spChg chg="add mod">
          <ac:chgData name="Taiany coelho" userId="03e5655213d0af0f" providerId="LiveId" clId="{4C73C162-A428-4F37-A50F-05EB0AD5E5BF}" dt="2021-06-29T19:29:26.549" v="72"/>
          <ac:spMkLst>
            <pc:docMk/>
            <pc:sldMk cId="1738609694" sldId="705"/>
            <ac:spMk id="7" creationId="{884E6942-B4C7-4520-91C2-8DE6DB47A9D0}"/>
          </ac:spMkLst>
        </pc:spChg>
        <pc:graphicFrameChg chg="add mod">
          <ac:chgData name="Taiany coelho" userId="03e5655213d0af0f" providerId="LiveId" clId="{4C73C162-A428-4F37-A50F-05EB0AD5E5BF}" dt="2021-06-29T19:29:26.549" v="72"/>
          <ac:graphicFrameMkLst>
            <pc:docMk/>
            <pc:sldMk cId="1738609694" sldId="705"/>
            <ac:graphicFrameMk id="9" creationId="{05F9ECE3-FE4D-4A1A-933C-A11913996490}"/>
          </ac:graphicFrameMkLst>
        </pc:graphicFrameChg>
        <pc:picChg chg="add mod">
          <ac:chgData name="Taiany coelho" userId="03e5655213d0af0f" providerId="LiveId" clId="{4C73C162-A428-4F37-A50F-05EB0AD5E5BF}" dt="2021-06-29T19:33:14.599" v="142" actId="1076"/>
          <ac:picMkLst>
            <pc:docMk/>
            <pc:sldMk cId="1738609694" sldId="705"/>
            <ac:picMk id="8" creationId="{84A80087-269E-4318-9BC1-DEF27ABF7283}"/>
          </ac:picMkLst>
        </pc:picChg>
        <pc:cxnChg chg="add mod">
          <ac:chgData name="Taiany coelho" userId="03e5655213d0af0f" providerId="LiveId" clId="{4C73C162-A428-4F37-A50F-05EB0AD5E5BF}" dt="2021-06-29T19:29:26.549" v="72"/>
          <ac:cxnSpMkLst>
            <pc:docMk/>
            <pc:sldMk cId="1738609694" sldId="705"/>
            <ac:cxnSpMk id="6" creationId="{061D2151-C045-4DC1-82DB-1BE937F078F0}"/>
          </ac:cxnSpMkLst>
        </pc:cxnChg>
      </pc:sldChg>
      <pc:sldChg chg="add del setBg">
        <pc:chgData name="Taiany coelho" userId="03e5655213d0af0f" providerId="LiveId" clId="{4C73C162-A428-4F37-A50F-05EB0AD5E5BF}" dt="2021-06-29T19:29:05.699" v="69"/>
        <pc:sldMkLst>
          <pc:docMk/>
          <pc:sldMk cId="3111419807" sldId="705"/>
        </pc:sldMkLst>
      </pc:sldChg>
      <pc:sldChg chg="delSp add del mod ord setBg">
        <pc:chgData name="Taiany coelho" userId="03e5655213d0af0f" providerId="LiveId" clId="{4C73C162-A428-4F37-A50F-05EB0AD5E5BF}" dt="2021-06-29T19:30:04.727" v="77" actId="47"/>
        <pc:sldMkLst>
          <pc:docMk/>
          <pc:sldMk cId="569247142" sldId="706"/>
        </pc:sldMkLst>
        <pc:spChg chg="del">
          <ac:chgData name="Taiany coelho" userId="03e5655213d0af0f" providerId="LiveId" clId="{4C73C162-A428-4F37-A50F-05EB0AD5E5BF}" dt="2021-06-29T19:29:44.347" v="76" actId="478"/>
          <ac:spMkLst>
            <pc:docMk/>
            <pc:sldMk cId="569247142" sldId="706"/>
            <ac:spMk id="4" creationId="{774C456F-21BB-436B-AF4F-ADD3B2F3F901}"/>
          </ac:spMkLst>
        </pc:spChg>
      </pc:sldChg>
      <pc:sldChg chg="add del setBg">
        <pc:chgData name="Taiany coelho" userId="03e5655213d0af0f" providerId="LiveId" clId="{4C73C162-A428-4F37-A50F-05EB0AD5E5BF}" dt="2021-06-29T19:30:12.051" v="79"/>
        <pc:sldMkLst>
          <pc:docMk/>
          <pc:sldMk cId="2741778306" sldId="706"/>
        </pc:sldMkLst>
      </pc:sldChg>
      <pc:sldChg chg="addSp delSp modSp add mod ord modAnim">
        <pc:chgData name="Taiany coelho" userId="03e5655213d0af0f" providerId="LiveId" clId="{4C73C162-A428-4F37-A50F-05EB0AD5E5BF}" dt="2021-06-29T19:33:56.768" v="143" actId="1076"/>
        <pc:sldMkLst>
          <pc:docMk/>
          <pc:sldMk cId="2882502076" sldId="706"/>
        </pc:sldMkLst>
        <pc:spChg chg="del">
          <ac:chgData name="Taiany coelho" userId="03e5655213d0af0f" providerId="LiveId" clId="{4C73C162-A428-4F37-A50F-05EB0AD5E5BF}" dt="2021-06-29T19:30:21.157" v="83" actId="478"/>
          <ac:spMkLst>
            <pc:docMk/>
            <pc:sldMk cId="2882502076" sldId="706"/>
            <ac:spMk id="4" creationId="{774C456F-21BB-436B-AF4F-ADD3B2F3F901}"/>
          </ac:spMkLst>
        </pc:spChg>
        <pc:spChg chg="add del mod">
          <ac:chgData name="Taiany coelho" userId="03e5655213d0af0f" providerId="LiveId" clId="{4C73C162-A428-4F37-A50F-05EB0AD5E5BF}" dt="2021-06-29T19:31:18.209" v="137" actId="1037"/>
          <ac:spMkLst>
            <pc:docMk/>
            <pc:sldMk cId="2882502076" sldId="706"/>
            <ac:spMk id="5" creationId="{FE896ECB-F415-432F-B05A-68F6B6F90561}"/>
          </ac:spMkLst>
        </pc:spChg>
        <pc:spChg chg="add del mod">
          <ac:chgData name="Taiany coelho" userId="03e5655213d0af0f" providerId="LiveId" clId="{4C73C162-A428-4F37-A50F-05EB0AD5E5BF}" dt="2021-06-29T19:31:18.209" v="137" actId="1037"/>
          <ac:spMkLst>
            <pc:docMk/>
            <pc:sldMk cId="2882502076" sldId="706"/>
            <ac:spMk id="7" creationId="{EFE84480-E346-40A5-B42D-18AC76EB8AF7}"/>
          </ac:spMkLst>
        </pc:spChg>
        <pc:spChg chg="add del mod">
          <ac:chgData name="Taiany coelho" userId="03e5655213d0af0f" providerId="LiveId" clId="{4C73C162-A428-4F37-A50F-05EB0AD5E5BF}" dt="2021-06-29T19:31:18.209" v="137" actId="1037"/>
          <ac:spMkLst>
            <pc:docMk/>
            <pc:sldMk cId="2882502076" sldId="706"/>
            <ac:spMk id="9" creationId="{A77C28A7-2D4F-4EFB-ACCC-43AA3DC327AF}"/>
          </ac:spMkLst>
        </pc:spChg>
        <pc:graphicFrameChg chg="add del mod modGraphic">
          <ac:chgData name="Taiany coelho" userId="03e5655213d0af0f" providerId="LiveId" clId="{4C73C162-A428-4F37-A50F-05EB0AD5E5BF}" dt="2021-06-29T19:31:18.209" v="137" actId="1037"/>
          <ac:graphicFrameMkLst>
            <pc:docMk/>
            <pc:sldMk cId="2882502076" sldId="706"/>
            <ac:graphicFrameMk id="10" creationId="{4E27583D-964E-414C-8D4E-D4B426DCF3E6}"/>
          </ac:graphicFrameMkLst>
        </pc:graphicFrameChg>
        <pc:graphicFrameChg chg="add del mod modGraphic">
          <ac:chgData name="Taiany coelho" userId="03e5655213d0af0f" providerId="LiveId" clId="{4C73C162-A428-4F37-A50F-05EB0AD5E5BF}" dt="2021-06-29T19:31:18.209" v="137" actId="1037"/>
          <ac:graphicFrameMkLst>
            <pc:docMk/>
            <pc:sldMk cId="2882502076" sldId="706"/>
            <ac:graphicFrameMk id="12" creationId="{6EBD8C94-9275-4ACA-8C61-DE6DA22BFACC}"/>
          </ac:graphicFrameMkLst>
        </pc:graphicFrameChg>
        <pc:picChg chg="add del mod">
          <ac:chgData name="Taiany coelho" userId="03e5655213d0af0f" providerId="LiveId" clId="{4C73C162-A428-4F37-A50F-05EB0AD5E5BF}" dt="2021-06-29T19:33:56.768" v="143" actId="1076"/>
          <ac:picMkLst>
            <pc:docMk/>
            <pc:sldMk cId="2882502076" sldId="706"/>
            <ac:picMk id="8" creationId="{4E3DD6DB-7ABC-47B8-931A-04DED9007D73}"/>
          </ac:picMkLst>
        </pc:picChg>
        <pc:cxnChg chg="add del mod">
          <ac:chgData name="Taiany coelho" userId="03e5655213d0af0f" providerId="LiveId" clId="{4C73C162-A428-4F37-A50F-05EB0AD5E5BF}" dt="2021-06-29T19:31:18.209" v="137" actId="1037"/>
          <ac:cxnSpMkLst>
            <pc:docMk/>
            <pc:sldMk cId="2882502076" sldId="706"/>
            <ac:cxnSpMk id="6" creationId="{42CFADEB-3A9F-41A0-9DFD-EE5170E92AC0}"/>
          </ac:cxnSpMkLst>
        </pc:cxnChg>
        <pc:cxnChg chg="add del mod">
          <ac:chgData name="Taiany coelho" userId="03e5655213d0af0f" providerId="LiveId" clId="{4C73C162-A428-4F37-A50F-05EB0AD5E5BF}" dt="2021-06-29T19:31:18.209" v="137" actId="1037"/>
          <ac:cxnSpMkLst>
            <pc:docMk/>
            <pc:sldMk cId="2882502076" sldId="706"/>
            <ac:cxnSpMk id="11" creationId="{FBAEBBBC-082A-4745-961D-AE8783047DC6}"/>
          </ac:cxnSpMkLst>
        </pc:cxnChg>
      </pc:sldChg>
    </pc:docChg>
  </pc:docChgLst>
</pc:chgInfo>
</file>

<file path=ppt/media/image1.png>
</file>

<file path=ppt/media/image10.png>
</file>

<file path=ppt/media/image11.jpeg>
</file>

<file path=ppt/media/image12.jpg>
</file>

<file path=ppt/media/image13.jpg>
</file>

<file path=ppt/media/image14.gif>
</file>

<file path=ppt/media/image15.png>
</file>

<file path=ppt/media/image16.jpe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26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08F8F-0D06-4461-BE1B-D1C0ECE2D08F}" type="datetimeFigureOut">
              <a:rPr lang="en-US" smtClean="0"/>
              <a:t>7/1/2021</a:t>
            </a:fld>
            <a:endParaRPr lang="en-US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0E319-24C1-432B-A651-59DE58F9D459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013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0E319-24C1-432B-A651-59DE58F9D45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198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0E319-24C1-432B-A651-59DE58F9D459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14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76194B-D792-6A45-B132-B8E27D7928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CD3F9A-06CC-7043-8749-8215E9D8DE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E89AC24-72D3-C345-BC10-B42100F0D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D21541-139E-0347-91EA-2087B7CB4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438C9AA-07CC-8E46-8D69-B1B5B82B7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1431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A6512A-2CCF-B142-84B8-933776AD7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74099F4-1325-644A-8A47-A950938167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606EE7-864C-0742-8C65-766AFE968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D802CC-1F9D-784A-B5F3-41A8AA837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84C46C-7735-0B41-BC91-D9A50BBA0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68685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4056AE1-2AEB-2C42-87FF-E7AD3A5BBD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F25F549-627B-734E-9170-E31B2304A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72D36C-F17D-2B4A-9325-33E32820E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AE04A5-03CC-784C-9BE9-D02AE4CA4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F653E36-4AC2-8A45-B9E7-6DF864CD2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84557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93857A-C0B0-D64F-A0ED-7E7AB1F8E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52EA44-9993-0C4A-B7DE-DFAE51524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7522EA5-1613-DA41-9953-90F1C4D05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74B0C7-7501-6C46-B0F8-24D531B25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35DC45-F4CA-F54D-8713-198FDB7CF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8333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D634BF-9288-F242-8A89-F6737C971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03B4F5-315E-BE44-9012-D86855A81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FB14E1-6033-5049-9CE7-A931908D5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D80510-176B-0E4B-8EF5-3A40C1BBB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58F37C-8962-FB43-BB72-3DDDB3CB3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854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02FD4-7B44-D446-9C85-BBCE65C46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763257-4345-8843-8A55-583C659C2A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6BA038F-BF15-0D46-BB16-9A51D1054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E032A39-04B3-684E-ACFF-F59E15CB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BFA567-7597-B54E-9018-D7E91EA24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710883A-AA75-ED41-B28F-75D101654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8447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81A54-44C3-884D-9097-6C40FE12C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4281DA-B01B-6C42-890C-F351479CE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D2AA91D-256E-1648-BB83-83705B57A5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309155C-AB2B-D54C-A973-9DA21A4945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ED60019-AF13-7D40-AB90-AEE7330002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09EBD92-9473-924D-843B-2710B7060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268053E-65EF-F842-A9A8-186D08358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004575E-4F54-484A-8438-667E71D9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74727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3AB60-77B7-744F-BCA1-EDF11FB26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D1CFA34-03A5-7D45-AA8D-C6C10B03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88FE90E-6285-8B42-8870-D6DA829D8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A01239D-C144-AB45-BD4E-5CB3DA62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7296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DED249E-3E0F-304A-9C93-B2B48A3F0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2F9F671-1194-4D47-BFA7-482D10C0A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8253E56-5F67-3645-802F-F63B7063A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1633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FA44CD-D6D4-8F41-956E-54E6643BB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93147D-DBDE-1E4A-9D3E-9C40FC903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A6D416-941B-C94D-B41B-F90E0A392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C08D397-58A9-7E4C-B619-53D2F23CB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6B6B5C-2A67-3A49-8FA5-6F8DD8BB9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159A20C-B827-FF4D-806C-1C18137AB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9941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73F559-2B25-BE4F-8F38-322C2F4F3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CE18084-EC40-7A42-B0E5-1D81DF9B5A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EF2EDEA-43F7-C44B-A3E4-60D59BB73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134F04C-13D0-6548-B6BC-3943567F9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66351F-B8D3-1B4E-8D97-661201547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D88ED88-CA51-C744-9D5D-FE9C35411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3587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5CA2247-89E5-0B4C-9963-9007073B9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F464FD5-03F8-D645-87E4-AF3C857276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A7EF441-A2C5-4A4F-89C8-4465A659CA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4DEE9-C1C7-2542-88ED-CB3FEFD53747}" type="datetimeFigureOut">
              <a:rPr lang="pt-BR" smtClean="0"/>
              <a:t>01/07/2021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B47EFB6-D281-F34E-B35D-CD963B5B74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A188A62-E49F-4849-9A3A-7661E4E50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D9898-DBA7-EF4B-9957-121405F04D3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7141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luizlima.net/dicas-t-sql-tabelas-temporarias-parte-1-tabelas-locais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uizlima.net/dicas-t-sql-tabelas-temporarias-parte-3-tabelas-variaveis/" TargetMode="External"/><Relationship Id="rId4" Type="http://schemas.openxmlformats.org/officeDocument/2006/relationships/hyperlink" Target="https://luizlima.net/dicas-t-sql-tabelas-temporarias-parte-2-tabelas-globais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ql/sql-server/editions-and-components-of-sql-server-version-15?view=sql-server-ver15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luizlima.net/instant-file-initialization-x-tempo-restore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qlperformance.com/2016/03/io-subsystem/ifi-tempdb-setup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luizvitorlima/" TargetMode="External"/><Relationship Id="rId3" Type="http://schemas.openxmlformats.org/officeDocument/2006/relationships/hyperlink" Target="https://www.linkedin.com/in/taiany-coelho-786b994a/" TargetMode="External"/><Relationship Id="rId7" Type="http://schemas.openxmlformats.org/officeDocument/2006/relationships/hyperlink" Target="https://gustavolarocca.com.br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gustavo-larocca-39b068ba/" TargetMode="External"/><Relationship Id="rId5" Type="http://schemas.openxmlformats.org/officeDocument/2006/relationships/hyperlink" Target="https://comunidadesqlserver.wordpress.com/" TargetMode="External"/><Relationship Id="rId4" Type="http://schemas.openxmlformats.org/officeDocument/2006/relationships/hyperlink" Target="https://www.linkedin.com/in/raianeflores/" TargetMode="External"/><Relationship Id="rId9" Type="http://schemas.openxmlformats.org/officeDocument/2006/relationships/hyperlink" Target="https://luizlima.net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5589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03) CASOS LOB</a:t>
            </a:r>
            <a:endParaRPr lang="en-US" b="1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118E454-CB3A-4825-8F6F-A078CA9EED0A}"/>
              </a:ext>
            </a:extLst>
          </p:cNvPr>
          <p:cNvSpPr/>
          <p:nvPr/>
        </p:nvSpPr>
        <p:spPr>
          <a:xfrm>
            <a:off x="800100" y="2171700"/>
            <a:ext cx="1066800" cy="133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8k</a:t>
            </a:r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061D2151-C045-4DC1-82DB-1BE937F078F0}"/>
              </a:ext>
            </a:extLst>
          </p:cNvPr>
          <p:cNvCxnSpPr>
            <a:stCxn id="5" idx="3"/>
          </p:cNvCxnSpPr>
          <p:nvPr/>
        </p:nvCxnSpPr>
        <p:spPr>
          <a:xfrm flipV="1">
            <a:off x="1866900" y="2314575"/>
            <a:ext cx="2135588" cy="523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884E6942-B4C7-4520-91C2-8DE6DB47A9D0}"/>
              </a:ext>
            </a:extLst>
          </p:cNvPr>
          <p:cNvSpPr/>
          <p:nvPr/>
        </p:nvSpPr>
        <p:spPr>
          <a:xfrm>
            <a:off x="4002488" y="1651247"/>
            <a:ext cx="3987415" cy="4438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4A80087-269E-4318-9BC1-DEF27ABF7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126" y="559594"/>
            <a:ext cx="2667000" cy="962025"/>
          </a:xfrm>
          <a:prstGeom prst="rect">
            <a:avLst/>
          </a:prstGeom>
        </p:spPr>
      </p:pic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05F9ECE3-FE4D-4A1A-933C-A11913996490}"/>
              </a:ext>
            </a:extLst>
          </p:cNvPr>
          <p:cNvGraphicFramePr>
            <a:graphicFrameLocks noGrp="1"/>
          </p:cNvGraphicFramePr>
          <p:nvPr/>
        </p:nvGraphicFramePr>
        <p:xfrm>
          <a:off x="4053095" y="1813560"/>
          <a:ext cx="3886200" cy="32308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80045712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58057271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24481489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44857386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Header</a:t>
                      </a:r>
                      <a:endParaRPr lang="pt-BR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589921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ID</a:t>
                      </a:r>
                      <a:endParaRPr lang="pt-BR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Nome</a:t>
                      </a:r>
                      <a:endParaRPr lang="pt-BR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DataRegistro</a:t>
                      </a:r>
                      <a:endParaRPr lang="pt-BR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Texto</a:t>
                      </a:r>
                      <a:endParaRPr lang="pt-BR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609484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474029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931935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023030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723667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766416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744749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994817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103062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622617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215334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396001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057621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50785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470024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 err="1">
                          <a:effectLst/>
                        </a:rPr>
                        <a:t>blablablablalba</a:t>
                      </a:r>
                      <a:r>
                        <a:rPr lang="pt-BR" sz="1100" u="none" strike="noStrike" dirty="0">
                          <a:effectLst/>
                        </a:rPr>
                        <a:t> x10000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4149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8609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03) CASOS LOB</a:t>
            </a:r>
            <a:endParaRPr lang="en-US" b="1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E896ECB-F415-432F-B05A-68F6B6F90561}"/>
              </a:ext>
            </a:extLst>
          </p:cNvPr>
          <p:cNvSpPr/>
          <p:nvPr/>
        </p:nvSpPr>
        <p:spPr>
          <a:xfrm>
            <a:off x="487097" y="2171700"/>
            <a:ext cx="1066800" cy="133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8k</a:t>
            </a:r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42CFADEB-3A9F-41A0-9DFD-EE5170E92AC0}"/>
              </a:ext>
            </a:extLst>
          </p:cNvPr>
          <p:cNvCxnSpPr>
            <a:stCxn id="5" idx="3"/>
          </p:cNvCxnSpPr>
          <p:nvPr/>
        </p:nvCxnSpPr>
        <p:spPr>
          <a:xfrm flipV="1">
            <a:off x="1553897" y="2314575"/>
            <a:ext cx="2135588" cy="523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EFE84480-E346-40A5-B42D-18AC76EB8AF7}"/>
              </a:ext>
            </a:extLst>
          </p:cNvPr>
          <p:cNvSpPr/>
          <p:nvPr/>
        </p:nvSpPr>
        <p:spPr>
          <a:xfrm>
            <a:off x="3689485" y="1651247"/>
            <a:ext cx="3987415" cy="4438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E3DD6DB-7ABC-47B8-931A-04DED9007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506" y="649007"/>
            <a:ext cx="2667000" cy="962025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A77C28A7-2D4F-4EFB-ACCC-43AA3DC327AF}"/>
              </a:ext>
            </a:extLst>
          </p:cNvPr>
          <p:cNvSpPr/>
          <p:nvPr/>
        </p:nvSpPr>
        <p:spPr>
          <a:xfrm>
            <a:off x="7727507" y="1651246"/>
            <a:ext cx="3987415" cy="4438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4E27583D-964E-414C-8D4E-D4B426DCF3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340700"/>
              </p:ext>
            </p:extLst>
          </p:nvPr>
        </p:nvGraphicFramePr>
        <p:xfrm>
          <a:off x="7994913" y="1814513"/>
          <a:ext cx="3117913" cy="32308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17913">
                  <a:extLst>
                    <a:ext uri="{9D8B030D-6E8A-4147-A177-3AD203B41FA5}">
                      <a16:colId xmlns:a16="http://schemas.microsoft.com/office/drawing/2014/main" val="102221802"/>
                    </a:ext>
                  </a:extLst>
                </a:gridCol>
              </a:tblGrid>
              <a:tr h="194339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effectLst/>
                        </a:rPr>
                        <a:t>Texto</a:t>
                      </a:r>
                      <a:endParaRPr lang="pt-BR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4092468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77970511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 err="1">
                          <a:effectLst/>
                        </a:rPr>
                        <a:t>blablablablalba</a:t>
                      </a:r>
                      <a:r>
                        <a:rPr lang="pt-BR" sz="1100" u="none" strike="noStrike" dirty="0">
                          <a:effectLst/>
                        </a:rPr>
                        <a:t> x10000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3108347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57118605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88599702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34793962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039829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5403501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15211642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14550587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42199952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54536965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43271785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blablablablalba x10000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87450335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 err="1">
                          <a:effectLst/>
                        </a:rPr>
                        <a:t>blablablablalba</a:t>
                      </a:r>
                      <a:r>
                        <a:rPr lang="pt-BR" sz="1100" u="none" strike="noStrike" dirty="0">
                          <a:effectLst/>
                        </a:rPr>
                        <a:t> x10000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36904013"/>
                  </a:ext>
                </a:extLst>
              </a:tr>
              <a:tr h="20243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 err="1">
                          <a:effectLst/>
                        </a:rPr>
                        <a:t>blablablablalba</a:t>
                      </a:r>
                      <a:r>
                        <a:rPr lang="pt-BR" sz="1100" u="none" strike="noStrike" dirty="0">
                          <a:effectLst/>
                        </a:rPr>
                        <a:t> x10000 . . . . . . . . . 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71006482"/>
                  </a:ext>
                </a:extLst>
              </a:tr>
            </a:tbl>
          </a:graphicData>
        </a:graphic>
      </p:graphicFrame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FBAEBBBC-082A-4745-961D-AE8783047DC6}"/>
              </a:ext>
            </a:extLst>
          </p:cNvPr>
          <p:cNvCxnSpPr>
            <a:cxnSpLocks/>
          </p:cNvCxnSpPr>
          <p:nvPr/>
        </p:nvCxnSpPr>
        <p:spPr>
          <a:xfrm flipV="1">
            <a:off x="6530099" y="2314575"/>
            <a:ext cx="1464814" cy="3614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aphicFrame>
        <p:nvGraphicFramePr>
          <p:cNvPr id="12" name="Tabela 11">
            <a:extLst>
              <a:ext uri="{FF2B5EF4-FFF2-40B4-BE49-F238E27FC236}">
                <a16:creationId xmlns:a16="http://schemas.microsoft.com/office/drawing/2014/main" id="{6EBD8C94-9275-4ACA-8C61-DE6DA22BF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042870"/>
              </p:ext>
            </p:extLst>
          </p:nvPr>
        </p:nvGraphicFramePr>
        <p:xfrm>
          <a:off x="4049447" y="1814513"/>
          <a:ext cx="3467100" cy="3383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2300">
                  <a:extLst>
                    <a:ext uri="{9D8B030D-6E8A-4147-A177-3AD203B41FA5}">
                      <a16:colId xmlns:a16="http://schemas.microsoft.com/office/drawing/2014/main" val="216312582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1272467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50452370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87626296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effectLst/>
                        </a:rPr>
                        <a:t>Header (96Bytes)</a:t>
                      </a:r>
                      <a:endParaRPr lang="pt-BR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074708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ID</a:t>
                      </a:r>
                      <a:endParaRPr lang="pt-BR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Nome</a:t>
                      </a:r>
                      <a:endParaRPr lang="pt-BR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DataRegistro</a:t>
                      </a:r>
                      <a:endParaRPr lang="pt-BR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Texto</a:t>
                      </a:r>
                      <a:endParaRPr lang="pt-BR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220858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effectLst/>
                        </a:rPr>
                        <a:t>Ponteiro (16 bytes)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564452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190954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3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778659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4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778863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5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738894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6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148676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7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764343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434828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61314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10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53187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11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642569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...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...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037639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...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...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787344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...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...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Ponteiro (16 bytes)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894671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15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BlaBlaBla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29062021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effectLst/>
                        </a:rPr>
                        <a:t>Ponteiro (16 bytes)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14799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50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04) NON SARGABLE X SARGABLE – CASO 1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spcAft>
                <a:spcPts val="800"/>
              </a:spcAft>
              <a:buNone/>
            </a:pPr>
            <a:endParaRPr lang="pt-BR" sz="4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ctr">
              <a:spcAft>
                <a:spcPts val="800"/>
              </a:spcAft>
              <a:buNone/>
            </a:pPr>
            <a:endParaRPr lang="pt-BR" sz="4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ctr">
              <a:spcAft>
                <a:spcPts val="800"/>
              </a:spcAft>
              <a:buNone/>
            </a:pPr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DEMO</a:t>
            </a: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86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BD18D8-53DE-4227-9958-A4F4846C9E8E}"/>
              </a:ext>
            </a:extLst>
          </p:cNvPr>
          <p:cNvSpPr txBox="1">
            <a:spLocks/>
          </p:cNvSpPr>
          <p:nvPr/>
        </p:nvSpPr>
        <p:spPr>
          <a:xfrm>
            <a:off x="387632" y="4416554"/>
            <a:ext cx="57083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Gustavo Larocca</a:t>
            </a:r>
          </a:p>
        </p:txBody>
      </p:sp>
      <p:pic>
        <p:nvPicPr>
          <p:cNvPr id="4098" name="Picture 2" descr="Foto do perfil de Gustavo Larocca">
            <a:extLst>
              <a:ext uri="{FF2B5EF4-FFF2-40B4-BE49-F238E27FC236}">
                <a16:creationId xmlns:a16="http://schemas.microsoft.com/office/drawing/2014/main" id="{8B3B5705-619A-46F7-AF49-32FCE01A9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101" y="1380931"/>
            <a:ext cx="3521140" cy="3521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6587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DEMOS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endParaRPr lang="it-IT" sz="2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it-IT" sz="2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05) NON SARGABLE X SARGABLE – CASO 2</a:t>
            </a:r>
          </a:p>
          <a:p>
            <a:pPr marL="457200" indent="-457200">
              <a:spcAft>
                <a:spcPts val="800"/>
              </a:spcAft>
            </a:pPr>
            <a:r>
              <a:rPr lang="it-IT" sz="2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06) CONVERSÃO IMPLÍCITA</a:t>
            </a:r>
          </a:p>
          <a:p>
            <a:pPr marL="457200" indent="-457200">
              <a:spcAft>
                <a:spcPts val="800"/>
              </a:spcAft>
            </a:pPr>
            <a:r>
              <a:rPr lang="it-IT" sz="2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07) PLAN GUIDE</a:t>
            </a: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407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BD18D8-53DE-4227-9958-A4F4846C9E8E}"/>
              </a:ext>
            </a:extLst>
          </p:cNvPr>
          <p:cNvSpPr txBox="1">
            <a:spLocks/>
          </p:cNvSpPr>
          <p:nvPr/>
        </p:nvSpPr>
        <p:spPr>
          <a:xfrm>
            <a:off x="387632" y="4416554"/>
            <a:ext cx="57083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Luiz Lima</a:t>
            </a:r>
          </a:p>
        </p:txBody>
      </p:sp>
      <p:pic>
        <p:nvPicPr>
          <p:cNvPr id="3" name="Imagem 2" descr="Desenho de uma pessoa olhando para a câmera&#10;&#10;Descrição gerada automaticamente">
            <a:extLst>
              <a:ext uri="{FF2B5EF4-FFF2-40B4-BE49-F238E27FC236}">
                <a16:creationId xmlns:a16="http://schemas.microsoft.com/office/drawing/2014/main" id="{8F801248-8E63-4947-8E77-CB53CEF22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016" y="951722"/>
            <a:ext cx="2843994" cy="456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0099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08) TABELAS TEMPORÁRIAS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r>
              <a:rPr lang="pt-BR" sz="22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Podem ser de 3 tipos:</a:t>
            </a:r>
          </a:p>
          <a:p>
            <a:pPr marL="914400" lvl="1" indent="-457200">
              <a:spcAft>
                <a:spcPts val="800"/>
              </a:spcAft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Temporária Local</a:t>
            </a:r>
          </a:p>
          <a:p>
            <a:pPr marL="914400" lvl="1" indent="-457200">
              <a:spcAft>
                <a:spcPts val="800"/>
              </a:spcAft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Temporária Global</a:t>
            </a:r>
          </a:p>
          <a:p>
            <a:pPr marL="914400" lvl="1" indent="-457200">
              <a:spcAft>
                <a:spcPts val="800"/>
              </a:spcAft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Temporária Variável</a:t>
            </a:r>
          </a:p>
          <a:p>
            <a:pPr marL="914400" lvl="1" indent="-457200">
              <a:spcAft>
                <a:spcPts val="800"/>
              </a:spcAft>
            </a:pP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Referências:</a:t>
            </a:r>
          </a:p>
          <a:p>
            <a:pPr marL="457200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https://luizlima.net/dicas-t-sql-tabelas-temporarias-parte-1-tabelas-locais/</a:t>
            </a: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https://luizlima.net/dicas-t-sql-tabelas-temporarias-parte-2-tabelas-globais/</a:t>
            </a: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https://luizlima.net/dicas-t-sql-tabelas-temporarias-parte-3-tabelas-variaveis/</a:t>
            </a: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800"/>
              </a:spcAft>
              <a:buNone/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0070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08) TABELAS TEMPORÁRIAS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endParaRPr lang="pt-BR" sz="2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42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DEMO</a:t>
            </a: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5" name="Imagem 4" descr="Homem com camiseta azul&#10;&#10;Descrição gerada automaticamente">
            <a:extLst>
              <a:ext uri="{FF2B5EF4-FFF2-40B4-BE49-F238E27FC236}">
                <a16:creationId xmlns:a16="http://schemas.microsoft.com/office/drawing/2014/main" id="{438CC7AD-CD64-4ACF-A64B-69097F0B8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778" y="2282858"/>
            <a:ext cx="3741400" cy="282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886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09</a:t>
            </a:r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) MALDITAS QUERIES SLEEPING</a:t>
            </a:r>
            <a:endParaRPr lang="en-US" b="1" dirty="0"/>
          </a:p>
        </p:txBody>
      </p:sp>
      <p:pic>
        <p:nvPicPr>
          <p:cNvPr id="4098" name="Picture 2" descr="Vegeta Desesperado GIF - Vegeta Maldicion DragonBall - Discover &amp;amp; Share GIFs">
            <a:extLst>
              <a:ext uri="{FF2B5EF4-FFF2-40B4-BE49-F238E27FC236}">
                <a16:creationId xmlns:a16="http://schemas.microsoft.com/office/drawing/2014/main" id="{5202FD51-1E75-4B0C-B0E7-9604A30E709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7" y="3614043"/>
            <a:ext cx="3297105" cy="2582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65511F8-843B-4360-AEEA-8DFA5B778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291" y="1918073"/>
            <a:ext cx="9442579" cy="120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523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09</a:t>
            </a:r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) MALDITAS QUERIES SLEEPING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endParaRPr lang="pt-BR" sz="2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42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DEMO</a:t>
            </a: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1026" name="Picture 2" descr="SQL Server gerando SQLDumpXXX até o HD Ficar sem espaço!">
            <a:extLst>
              <a:ext uri="{FF2B5EF4-FFF2-40B4-BE49-F238E27FC236}">
                <a16:creationId xmlns:a16="http://schemas.microsoft.com/office/drawing/2014/main" id="{4B495661-7C01-40B8-A746-4E044E6A9A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803" y="2305049"/>
            <a:ext cx="2923871" cy="296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734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6F1C80-7374-3F43-93E6-B0FC18C4B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311" y="1368513"/>
            <a:ext cx="4853022" cy="1325563"/>
          </a:xfrm>
        </p:spPr>
        <p:txBody>
          <a:bodyPr>
            <a:noAutofit/>
          </a:bodyPr>
          <a:lstStyle/>
          <a:p>
            <a:pPr algn="ctr"/>
            <a:r>
              <a:rPr lang="pt-BR" sz="4800" b="1" spc="-150" dirty="0">
                <a:solidFill>
                  <a:srgbClr val="18177F"/>
                </a:solidFill>
                <a:latin typeface="Ubuntu" panose="020B0504030602030204" pitchFamily="34" charset="0"/>
              </a:rPr>
              <a:t>10 Otimizações para Iniciantes</a:t>
            </a:r>
            <a:endParaRPr lang="pt-BR" sz="4800" b="1" i="1" spc="-150" dirty="0">
              <a:solidFill>
                <a:schemeClr val="accent2"/>
              </a:solidFill>
              <a:latin typeface="Ubuntu" panose="020B050403060203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A2A5A6-01D3-9348-83E3-2488FF6C5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525" y="204397"/>
            <a:ext cx="5769164" cy="6115722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81BD18D8-53DE-4227-9958-A4F4846C9E8E}"/>
              </a:ext>
            </a:extLst>
          </p:cNvPr>
          <p:cNvSpPr txBox="1">
            <a:spLocks/>
          </p:cNvSpPr>
          <p:nvPr/>
        </p:nvSpPr>
        <p:spPr>
          <a:xfrm>
            <a:off x="387632" y="4416554"/>
            <a:ext cx="57083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000" b="1" spc="-150" dirty="0">
                <a:solidFill>
                  <a:srgbClr val="FF0000"/>
                </a:solidFill>
                <a:latin typeface="Ubuntu" panose="020B0504030602030204" pitchFamily="34" charset="0"/>
              </a:rPr>
              <a:t>Palestrantes:</a:t>
            </a:r>
          </a:p>
          <a:p>
            <a:pPr algn="ctr"/>
            <a:r>
              <a:rPr lang="pt-BR" sz="3000" spc="-150" dirty="0">
                <a:solidFill>
                  <a:srgbClr val="FF0000"/>
                </a:solidFill>
                <a:latin typeface="Ubuntu" panose="020B0504030602030204" pitchFamily="34" charset="0"/>
              </a:rPr>
              <a:t>Taiany Coelho</a:t>
            </a:r>
          </a:p>
          <a:p>
            <a:pPr algn="ctr"/>
            <a:r>
              <a:rPr lang="pt-BR" sz="3000" spc="-150" dirty="0">
                <a:solidFill>
                  <a:srgbClr val="FF0000"/>
                </a:solidFill>
                <a:latin typeface="Ubuntu" panose="020B0504030602030204" pitchFamily="34" charset="0"/>
              </a:rPr>
              <a:t>Raiane Flores</a:t>
            </a:r>
          </a:p>
          <a:p>
            <a:pPr algn="ctr"/>
            <a:r>
              <a:rPr lang="pt-BR" sz="3000" spc="-150" dirty="0">
                <a:solidFill>
                  <a:srgbClr val="FF0000"/>
                </a:solidFill>
                <a:latin typeface="Ubuntu" panose="020B0504030602030204" pitchFamily="34" charset="0"/>
              </a:rPr>
              <a:t>Gustavo Larocca </a:t>
            </a:r>
            <a:br>
              <a:rPr lang="pt-BR" sz="3000" spc="-150" dirty="0">
                <a:solidFill>
                  <a:srgbClr val="FF0000"/>
                </a:solidFill>
                <a:latin typeface="Ubuntu" panose="020B0504030602030204" pitchFamily="34" charset="0"/>
              </a:rPr>
            </a:br>
            <a:r>
              <a:rPr lang="pt-BR" sz="3000" spc="-150" dirty="0">
                <a:solidFill>
                  <a:srgbClr val="FF0000"/>
                </a:solidFill>
                <a:latin typeface="Ubuntu" panose="020B0504030602030204" pitchFamily="34" charset="0"/>
              </a:rPr>
              <a:t>Luiz Vitor França Lima</a:t>
            </a:r>
          </a:p>
        </p:txBody>
      </p:sp>
    </p:spTree>
    <p:extLst>
      <p:ext uri="{BB962C8B-B14F-4D97-AF65-F5344CB8AC3E}">
        <p14:creationId xmlns:p14="http://schemas.microsoft.com/office/powerpoint/2010/main" val="2528562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10) LIMITAÇÃO SOCKETS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68486" cy="4351338"/>
          </a:xfrm>
        </p:spPr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endParaRPr lang="pt-BR" sz="24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4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24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Dado um </a:t>
            </a:r>
            <a:r>
              <a:rPr lang="pt-BR" sz="2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SQL Server Standard Edition:</a:t>
            </a: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5FFE3BF-732F-4996-B446-27162B427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989" y="1637263"/>
            <a:ext cx="6297440" cy="469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774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24457" cy="4351338"/>
          </a:xfrm>
        </p:spPr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r>
              <a:rPr lang="pt-BR" sz="24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Repare que metade das CPUs </a:t>
            </a:r>
            <a:r>
              <a:rPr lang="pt-BR" sz="2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NÃO</a:t>
            </a:r>
            <a:r>
              <a:rPr lang="pt-BR" sz="24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 estão sendo utilizadas pelo SQL Server!!!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--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Verifica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CPU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Visivel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current_tasks_count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runnable_tasks_count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FF00"/>
                </a:solidFill>
                <a:latin typeface="Consolas" panose="020B0609020204030204" pitchFamily="49" charset="0"/>
              </a:rPr>
              <a:t>sys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00FF00"/>
                </a:solidFill>
                <a:latin typeface="Consolas" panose="020B0609020204030204" pitchFamily="49" charset="0"/>
              </a:rPr>
              <a:t>dm_os_schedulers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scheduler_id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255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--AND status = 'VISIBLE ONLINE'</a:t>
            </a:r>
            <a:endParaRPr lang="pt-BR" sz="1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1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1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1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14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4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1AD8E43-2A79-4F26-972F-F8523507F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" y="4210425"/>
            <a:ext cx="10624457" cy="1752828"/>
          </a:xfrm>
          <a:prstGeom prst="rect">
            <a:avLst/>
          </a:prstGeom>
        </p:spPr>
      </p:pic>
      <p:pic>
        <p:nvPicPr>
          <p:cNvPr id="10" name="Picture 2" descr="GIF - Surpreso | Blog Maxi Educa">
            <a:extLst>
              <a:ext uri="{FF2B5EF4-FFF2-40B4-BE49-F238E27FC236}">
                <a16:creationId xmlns:a16="http://schemas.microsoft.com/office/drawing/2014/main" id="{D279791A-541E-408F-A805-F0C51A0990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431" y="3163800"/>
            <a:ext cx="4441414" cy="233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A824DC1C-95B7-4D21-8D80-1B5E67E5B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10) LIMITAÇÃO SOCKETS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8312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10) LIMITAÇÃO SOCKETS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r>
              <a:rPr lang="pt-BR" sz="2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Limitações das Edições do SQL Server:</a:t>
            </a:r>
          </a:p>
          <a:p>
            <a:pPr marL="457200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https://docs.microsoft.com/en-us/sql/sql-server/editions-and-components-of-sql-server-version-15?view=sql-server-ver15</a:t>
            </a: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6FAD409-44C2-432D-8FF9-8A2679CBB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364" y="3008109"/>
            <a:ext cx="7941271" cy="316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4969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11) BÔNUS – IFI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r>
              <a:rPr lang="pt-BR" sz="2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IFI (Instant File Initialization)</a:t>
            </a:r>
          </a:p>
          <a:p>
            <a:pPr marL="457200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Permite que um arquivo </a:t>
            </a: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recupere espaço</a:t>
            </a: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 em disco </a:t>
            </a: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SEM precisar preencher esse espaço com zeros</a:t>
            </a: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Disponível </a:t>
            </a: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APENAS</a:t>
            </a: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 para os </a:t>
            </a: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arquivos de DADOS</a:t>
            </a: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spcAft>
                <a:spcPts val="800"/>
              </a:spcAft>
            </a:pP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22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Referências:</a:t>
            </a:r>
          </a:p>
          <a:p>
            <a:pPr marL="457200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https://luizlima.net/instant-file-initialization-x-tempo-restore/</a:t>
            </a: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https://sqlperformance.com/2016/03/io-subsystem/ifi-tempdb-setup</a:t>
            </a: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4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6836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11) BÔNUS – IFI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r>
              <a:rPr lang="pt-BR" sz="2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IFI (Instant File Initialization)</a:t>
            </a:r>
          </a:p>
          <a:p>
            <a:pPr marL="457200" indent="-457200">
              <a:spcAft>
                <a:spcPts val="800"/>
              </a:spcAft>
            </a:pPr>
            <a:r>
              <a:rPr lang="pt-BR" sz="22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Benefícios:</a:t>
            </a:r>
          </a:p>
          <a:p>
            <a:pPr marL="914400" lvl="1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Criar um banco de dados </a:t>
            </a: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(CREATE DATABASE)</a:t>
            </a: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, inclusive o TEMPDB quando o SQL Server for inicializado.</a:t>
            </a:r>
          </a:p>
          <a:p>
            <a:pPr marL="914400" lvl="1" indent="-457200">
              <a:spcAft>
                <a:spcPts val="800"/>
              </a:spcAft>
            </a:pP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Adicionar arquivos de dados</a:t>
            </a: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 a um banco de dados existente.</a:t>
            </a:r>
          </a:p>
          <a:p>
            <a:pPr marL="914400" lvl="1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Aumentar o tamanho de um arquivo existente (inclusive operações de aumento automático – </a:t>
            </a: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AUTO GROWTH</a:t>
            </a: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).</a:t>
            </a:r>
          </a:p>
          <a:p>
            <a:pPr marL="914400" lvl="1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Restaurar um banco de dados (</a:t>
            </a: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RESTORE DATABASE</a:t>
            </a: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).</a:t>
            </a:r>
          </a:p>
          <a:p>
            <a:pPr marL="457200" indent="-457200">
              <a:spcAft>
                <a:spcPts val="800"/>
              </a:spcAft>
            </a:pPr>
            <a:r>
              <a:rPr lang="pt-BR" sz="22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Desvantagem:</a:t>
            </a:r>
          </a:p>
          <a:p>
            <a:pPr marL="914400" lvl="1" indent="-457200">
              <a:spcAft>
                <a:spcPts val="800"/>
              </a:spcAft>
            </a:pP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Ficar atento na </a:t>
            </a:r>
            <a:r>
              <a:rPr lang="pt-BR" sz="1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questão da segurança</a:t>
            </a:r>
            <a:r>
              <a:rPr lang="pt-BR" sz="18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, pois os dados antigos ficarão no disco até ser substituído.</a:t>
            </a:r>
          </a:p>
          <a:p>
            <a:pPr marL="457200" indent="-457200">
              <a:spcAft>
                <a:spcPts val="800"/>
              </a:spcAft>
            </a:pP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4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0514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11) BÔNUS – IFI</a:t>
            </a:r>
            <a:endParaRPr lang="en-US" b="1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9402DD6-87A8-4425-AEE6-C6E109308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8886" y="1690688"/>
            <a:ext cx="7334228" cy="445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6383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11) BÔNUS – IFI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36067" cy="4351338"/>
          </a:xfrm>
        </p:spPr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endParaRPr lang="pt-BR" sz="22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22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TESTE 1 – IFI DESABILITADO</a:t>
            </a:r>
          </a:p>
          <a:p>
            <a:pPr marL="457200" indent="-457200">
              <a:spcAft>
                <a:spcPts val="800"/>
              </a:spcAft>
            </a:pPr>
            <a:r>
              <a:rPr lang="pt-BR" sz="1800" b="1" dirty="0">
                <a:solidFill>
                  <a:srgbClr val="FF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TEMPO: 1 minuto e 21 segundos</a:t>
            </a:r>
          </a:p>
          <a:p>
            <a:pPr marL="457200" indent="-457200">
              <a:spcAft>
                <a:spcPts val="800"/>
              </a:spcAft>
            </a:pPr>
            <a:endParaRPr lang="pt-BR" sz="22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2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5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r>
              <a:rPr lang="pt-BR" sz="22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TESTE 2 – IFI HABILITADO</a:t>
            </a:r>
          </a:p>
          <a:p>
            <a:pPr marL="457200" indent="-457200">
              <a:spcAft>
                <a:spcPts val="800"/>
              </a:spcAft>
            </a:pPr>
            <a:r>
              <a:rPr lang="pt-BR" sz="1800" b="1" dirty="0">
                <a:solidFill>
                  <a:srgbClr val="FF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TEMPO: 15 segundos</a:t>
            </a:r>
          </a:p>
          <a:p>
            <a:pPr marL="457200" indent="-457200">
              <a:spcAft>
                <a:spcPts val="800"/>
              </a:spcAft>
            </a:pP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4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EB6E99E-4B0B-4B81-974A-604F776AE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8304" y="2111747"/>
            <a:ext cx="6033030" cy="150616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0F8CB41-4250-47DE-A31C-D292C34CA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8304" y="4490490"/>
            <a:ext cx="6033030" cy="138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9988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292A76"/>
                </a:solidFill>
                <a:latin typeface="+mn-lt"/>
              </a:rPr>
              <a:t>Dúvidas</a:t>
            </a:r>
            <a:endParaRPr lang="en-US" dirty="0">
              <a:latin typeface="+mn-lt"/>
            </a:endParaRP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BAB0B4F-177C-43D1-9E1A-7123EFC8EA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90999" y="1786916"/>
            <a:ext cx="4020845" cy="3910272"/>
          </a:xfrm>
        </p:spPr>
      </p:pic>
    </p:spTree>
    <p:extLst>
      <p:ext uri="{BB962C8B-B14F-4D97-AF65-F5344CB8AC3E}">
        <p14:creationId xmlns:p14="http://schemas.microsoft.com/office/powerpoint/2010/main" val="614392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292A76"/>
                </a:solidFill>
                <a:latin typeface="+mn-lt"/>
              </a:rPr>
              <a:t>Obrigado!!!</a:t>
            </a:r>
            <a:endParaRPr lang="en-US" dirty="0">
              <a:latin typeface="+mn-lt"/>
            </a:endParaRPr>
          </a:p>
        </p:txBody>
      </p:sp>
      <p:pic>
        <p:nvPicPr>
          <p:cNvPr id="1026" name="Picture 2" descr="Obrigado GIF - Pesquise e baixe GIFs no Gifburg">
            <a:extLst>
              <a:ext uri="{FF2B5EF4-FFF2-40B4-BE49-F238E27FC236}">
                <a16:creationId xmlns:a16="http://schemas.microsoft.com/office/drawing/2014/main" id="{711B2F16-3813-4B60-94A6-07B145EF41B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425" y="2200274"/>
            <a:ext cx="3867150" cy="2885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048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2179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292A76"/>
                </a:solidFill>
              </a:rPr>
              <a:t>Contatos dos Palestrantes</a:t>
            </a:r>
            <a:endParaRPr lang="pt-BR" b="1" dirty="0">
              <a:solidFill>
                <a:srgbClr val="292A76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88A8F70-789C-4B69-848D-D1F336CE33BA}"/>
              </a:ext>
            </a:extLst>
          </p:cNvPr>
          <p:cNvSpPr txBox="1"/>
          <p:nvPr/>
        </p:nvSpPr>
        <p:spPr>
          <a:xfrm>
            <a:off x="838200" y="1532277"/>
            <a:ext cx="10451841" cy="4750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Taiany Coelho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Linkedin: </a:t>
            </a:r>
            <a:r>
              <a:rPr lang="pt-BR" sz="20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https://www.linkedin.com/in/taiany-coelho-786b994a/</a:t>
            </a: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Raiane Flores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Linkedin: </a:t>
            </a:r>
            <a:r>
              <a:rPr lang="pt-BR" sz="20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https://www.linkedin.com/in/raianeflores/</a:t>
            </a: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Blog: </a:t>
            </a:r>
            <a:r>
              <a:rPr lang="pt-BR" sz="20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https://comunidadesqlserver.wordpress.com/</a:t>
            </a: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Gustavo Larocca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Linkedin: </a:t>
            </a:r>
            <a:r>
              <a:rPr lang="pt-BR" sz="20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6"/>
              </a:rPr>
              <a:t>https://www.linkedin.com/in/gustavo-larocca-39b068ba/</a:t>
            </a: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Blog: </a:t>
            </a:r>
            <a:r>
              <a:rPr lang="pt-BR" sz="20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7"/>
              </a:rPr>
              <a:t>https://gustavolarocca.com.br/</a:t>
            </a: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Luiz Vitor França Lima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Linkedin: </a:t>
            </a:r>
            <a:r>
              <a:rPr lang="pt-BR" sz="20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8"/>
              </a:rPr>
              <a:t>https://www.linkedin.com/in/luizvitorlima/</a:t>
            </a:r>
            <a:endParaRPr lang="pt-BR" sz="20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Blog: </a:t>
            </a:r>
            <a:r>
              <a:rPr lang="pt-BR" sz="2000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  <a:hlinkClick r:id="rId9"/>
              </a:rPr>
              <a:t>https://luizlima.net/</a:t>
            </a:r>
            <a:endParaRPr lang="pt-BR" sz="24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372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1BD18D8-53DE-4227-9958-A4F4846C9E8E}"/>
              </a:ext>
            </a:extLst>
          </p:cNvPr>
          <p:cNvSpPr txBox="1">
            <a:spLocks/>
          </p:cNvSpPr>
          <p:nvPr/>
        </p:nvSpPr>
        <p:spPr>
          <a:xfrm>
            <a:off x="387632" y="4416554"/>
            <a:ext cx="57083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Taiany Coelho e</a:t>
            </a:r>
          </a:p>
          <a:p>
            <a:pPr algn="ctr"/>
            <a:r>
              <a:rPr lang="pt-BR" sz="48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Raiane Flores</a:t>
            </a:r>
          </a:p>
        </p:txBody>
      </p:sp>
      <p:pic>
        <p:nvPicPr>
          <p:cNvPr id="3074" name="Picture 2" descr="Foto do perfil de Taiany Coelho">
            <a:extLst>
              <a:ext uri="{FF2B5EF4-FFF2-40B4-BE49-F238E27FC236}">
                <a16:creationId xmlns:a16="http://schemas.microsoft.com/office/drawing/2014/main" id="{D3DB1799-C81A-4FE0-98C3-F8DD3E7D7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681" y="401051"/>
            <a:ext cx="3069938" cy="3069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 descr="Mulher com camiseta preta&#10;&#10;Descrição gerada automaticamente">
            <a:extLst>
              <a:ext uri="{FF2B5EF4-FFF2-40B4-BE49-F238E27FC236}">
                <a16:creationId xmlns:a16="http://schemas.microsoft.com/office/drawing/2014/main" id="{832D6F01-7283-447B-A581-ABBBF831B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7356" y="115302"/>
            <a:ext cx="2516766" cy="335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71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BA2A5A6-01D3-9348-83E3-2488FF6C5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525" y="204397"/>
            <a:ext cx="5769164" cy="6115722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81BD18D8-53DE-4227-9958-A4F4846C9E8E}"/>
              </a:ext>
            </a:extLst>
          </p:cNvPr>
          <p:cNvSpPr txBox="1">
            <a:spLocks/>
          </p:cNvSpPr>
          <p:nvPr/>
        </p:nvSpPr>
        <p:spPr>
          <a:xfrm>
            <a:off x="387632" y="4416554"/>
            <a:ext cx="57083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800" b="1" spc="-150" dirty="0">
                <a:solidFill>
                  <a:srgbClr val="18177F"/>
                </a:solidFill>
                <a:latin typeface="Ubuntu" panose="020B050403060203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023176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b="1" dirty="0">
                <a:solidFill>
                  <a:srgbClr val="292A76"/>
                </a:solidFill>
              </a:rPr>
              <a:t>A</a:t>
            </a:r>
            <a:r>
              <a:rPr lang="en-US" sz="4000" b="1" dirty="0">
                <a:solidFill>
                  <a:srgbClr val="292A76"/>
                </a:solidFill>
              </a:rPr>
              <a:t>genda</a:t>
            </a:r>
            <a:endParaRPr lang="en-US" sz="40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Autofit/>
          </a:bodyPr>
          <a:lstStyle/>
          <a:p>
            <a:pPr marL="457200" indent="-457200">
              <a:spcAft>
                <a:spcPts val="800"/>
              </a:spcAft>
            </a:pPr>
            <a:r>
              <a:rPr lang="pt-BR" sz="2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10 Otimizações para Iniciantes</a:t>
            </a:r>
          </a:p>
          <a:p>
            <a:pPr marL="457200" indent="-457200">
              <a:spcAft>
                <a:spcPts val="800"/>
              </a:spcAft>
            </a:pPr>
            <a:endParaRPr lang="pt-BR" sz="2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TRUNCATE TABLE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FULLTEXT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CASOS LOB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NON SARGABLE X SARGABLE – CASO 1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NON SARGABLE X SARGABLE – CASO 2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CONVERSÃO IMPLÍCITA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3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PLAN GUIDE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TABELAS TEMPORÁRIAS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MALDITAS QUERIES SLEEPING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LIMITAÇÃO SOCKETS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pt-BR" sz="20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BÔNUS - IFI</a:t>
            </a: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endParaRPr lang="pt-BR" sz="20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</a:pPr>
            <a:endParaRPr lang="pt-BR" sz="16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spcAft>
                <a:spcPts val="800"/>
              </a:spcAft>
            </a:pPr>
            <a:endParaRPr lang="pt-BR" sz="16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2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1800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en-US" sz="2400" dirty="0">
              <a:solidFill>
                <a:srgbClr val="292A76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104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01) TRUNCATE TABLE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endParaRPr lang="pt-BR" sz="2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sz="2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ctr">
              <a:spcAft>
                <a:spcPts val="800"/>
              </a:spcAft>
              <a:buNone/>
            </a:pPr>
            <a:r>
              <a:rPr lang="pt-BR" sz="4400" b="1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DEMO</a:t>
            </a:r>
            <a:endParaRPr lang="pt-BR" sz="4400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5" name="Imagem 4" descr="Imagem em preto e branco de homem com arma na mão&#10;&#10;Descrição gerada automaticamente com confiança baixa">
            <a:extLst>
              <a:ext uri="{FF2B5EF4-FFF2-40B4-BE49-F238E27FC236}">
                <a16:creationId xmlns:a16="http://schemas.microsoft.com/office/drawing/2014/main" id="{CC558BA7-C14E-4150-88F9-72856508C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813" y="913790"/>
            <a:ext cx="3162299" cy="503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298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02) FULLTEXT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E5FA54-9336-407A-AD3B-FFF0EEB00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 marL="457200" indent="-457200">
              <a:spcAft>
                <a:spcPts val="800"/>
              </a:spcAft>
            </a:pPr>
            <a:r>
              <a:rPr lang="pt-BR" sz="3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DEMO:</a:t>
            </a: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09FB76-DBFF-4370-8F4E-82A34F646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435" y="2528888"/>
            <a:ext cx="4830382" cy="356676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85A797F-D9C7-4D4A-869A-286A8A485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3190" y="1378818"/>
            <a:ext cx="3751445" cy="479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439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AC08E-8E02-43B1-831C-D86E8F5A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03) CASOS LOB</a:t>
            </a:r>
            <a:endParaRPr lang="en-US" b="1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774C456F-21BB-436B-AF4F-ADD3B2F3F901}"/>
              </a:ext>
            </a:extLst>
          </p:cNvPr>
          <p:cNvSpPr txBox="1">
            <a:spLocks/>
          </p:cNvSpPr>
          <p:nvPr/>
        </p:nvSpPr>
        <p:spPr>
          <a:xfrm>
            <a:off x="1730326" y="1446180"/>
            <a:ext cx="1181150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spcAft>
                <a:spcPts val="800"/>
              </a:spcAft>
            </a:pPr>
            <a:endParaRPr lang="pt-BR" b="1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pt-BR" sz="4400" b="1" dirty="0">
                <a:solidFill>
                  <a:srgbClr val="292A76"/>
                </a:solidFill>
                <a:ea typeface="Calibri" panose="020F0502020204030204" pitchFamily="34" charset="0"/>
                <a:cs typeface="Arial" panose="020B0604020202020204" pitchFamily="34" charset="0"/>
              </a:rPr>
              <a:t>                          DEMO</a:t>
            </a:r>
          </a:p>
          <a:p>
            <a:pPr marL="457200" indent="-457200">
              <a:spcAft>
                <a:spcPts val="800"/>
              </a:spcAft>
            </a:pPr>
            <a:endParaRPr lang="pt-BR" dirty="0">
              <a:solidFill>
                <a:srgbClr val="292A76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00239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12221</TotalTime>
  <Words>759</Words>
  <Application>Microsoft Office PowerPoint</Application>
  <PresentationFormat>Widescreen</PresentationFormat>
  <Paragraphs>266</Paragraphs>
  <Slides>29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Consolas</vt:lpstr>
      <vt:lpstr>Ubuntu</vt:lpstr>
      <vt:lpstr>Tema do Office</vt:lpstr>
      <vt:lpstr>Apresentação do PowerPoint</vt:lpstr>
      <vt:lpstr>10 Otimizações para Iniciantes</vt:lpstr>
      <vt:lpstr>Contatos dos Palestrantes</vt:lpstr>
      <vt:lpstr>Apresentação do PowerPoint</vt:lpstr>
      <vt:lpstr>Apresentação do PowerPoint</vt:lpstr>
      <vt:lpstr>Agenda</vt:lpstr>
      <vt:lpstr>01) TRUNCATE TABLE</vt:lpstr>
      <vt:lpstr>02) FULLTEXT</vt:lpstr>
      <vt:lpstr>03) CASOS LOB</vt:lpstr>
      <vt:lpstr>03) CASOS LOB</vt:lpstr>
      <vt:lpstr>03) CASOS LOB</vt:lpstr>
      <vt:lpstr>04) NON SARGABLE X SARGABLE – CASO 1</vt:lpstr>
      <vt:lpstr>Apresentação do PowerPoint</vt:lpstr>
      <vt:lpstr>DEMOS</vt:lpstr>
      <vt:lpstr>Apresentação do PowerPoint</vt:lpstr>
      <vt:lpstr>08) TABELAS TEMPORÁRIAS</vt:lpstr>
      <vt:lpstr>08) TABELAS TEMPORÁRIAS</vt:lpstr>
      <vt:lpstr>09) MALDITAS QUERIES SLEEPING</vt:lpstr>
      <vt:lpstr>09) MALDITAS QUERIES SLEEPING</vt:lpstr>
      <vt:lpstr>10) LIMITAÇÃO SOCKETS</vt:lpstr>
      <vt:lpstr>10) LIMITAÇÃO SOCKETS</vt:lpstr>
      <vt:lpstr>10) LIMITAÇÃO SOCKETS</vt:lpstr>
      <vt:lpstr>11) BÔNUS – IFI</vt:lpstr>
      <vt:lpstr>11) BÔNUS – IFI</vt:lpstr>
      <vt:lpstr>11) BÔNUS – IFI</vt:lpstr>
      <vt:lpstr>11) BÔNUS – IFI</vt:lpstr>
      <vt:lpstr>Dúvidas</vt:lpstr>
      <vt:lpstr>Obrigado!!!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Microsoft Office User</dc:creator>
  <cp:lastModifiedBy>Luiz Vitor Lima</cp:lastModifiedBy>
  <cp:revision>561</cp:revision>
  <dcterms:created xsi:type="dcterms:W3CDTF">2020-01-10T16:58:33Z</dcterms:created>
  <dcterms:modified xsi:type="dcterms:W3CDTF">2021-07-01T14:33:01Z</dcterms:modified>
</cp:coreProperties>
</file>

<file path=docProps/thumbnail.jpeg>
</file>